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5"/>
  </p:handout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EFEFEF"/>
    <a:srgbClr val="696969"/>
    <a:srgbClr val="9B78C5"/>
    <a:srgbClr val="FFFFFF"/>
    <a:srgbClr val="D2D2D2"/>
    <a:srgbClr val="E6E6E6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A7140-06D4-8B37-FFEA-92A915B93E38}" v="218" dt="2026-01-05T12:04:12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8" autoAdjust="0"/>
    <p:restoredTop sz="91855" autoAdjust="0"/>
  </p:normalViewPr>
  <p:slideViewPr>
    <p:cSldViewPr snapToGrid="0" snapToObjects="1">
      <p:cViewPr varScale="1">
        <p:scale>
          <a:sx n="110" d="100"/>
          <a:sy n="110" d="100"/>
        </p:scale>
        <p:origin x="184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1" d="100"/>
          <a:sy n="61" d="100"/>
        </p:scale>
        <p:origin x="25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1.xml"/><Relationship Id="rId5" Type="http://schemas.openxmlformats.org/officeDocument/2006/relationships/handoutMaster" Target="handoutMasters/handout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D3955-2BFC-4E10-9C16-58540769EB8B}" type="datetimeFigureOut">
              <a:rPr lang="en-GB" smtClean="0"/>
              <a:t>05/01/2026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AD206-8FFE-40B8-989D-DBD521C1E8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006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8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5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0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6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11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98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4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92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53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0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2BA4-1F9E-0D4D-8BFF-217519E5A9A8}" type="datetimeFigureOut">
              <a:rPr lang="en-US" smtClean="0"/>
              <a:t>1/5/2026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2C864-8E03-704C-8B61-812A42007E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54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4344420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/>
          <a:stretch/>
        </p:blipFill>
        <p:spPr>
          <a:xfrm flipH="1">
            <a:off x="-1" y="-3213"/>
            <a:ext cx="9155759" cy="6872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171805">
            <a:off x="647360" y="99170"/>
            <a:ext cx="1128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CF Jack Story Regular"/>
                <a:cs typeface="CF Jack Story Regular"/>
              </a:rPr>
              <a:t>WEEKLY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21373" y="61028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9613" y="395923"/>
            <a:ext cx="2231871" cy="973430"/>
            <a:chOff x="179613" y="395923"/>
            <a:chExt cx="2231871" cy="973430"/>
          </a:xfrm>
        </p:grpSpPr>
        <p:sp>
          <p:nvSpPr>
            <p:cNvPr id="18" name="Right Triangle 17"/>
            <p:cNvSpPr/>
            <p:nvPr/>
          </p:nvSpPr>
          <p:spPr>
            <a:xfrm rot="21218418">
              <a:off x="1925566" y="395923"/>
              <a:ext cx="474587" cy="74836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Triangle 18"/>
            <p:cNvSpPr/>
            <p:nvPr/>
          </p:nvSpPr>
          <p:spPr>
            <a:xfrm rot="21179326" flipV="1">
              <a:off x="2047543" y="519369"/>
              <a:ext cx="363941" cy="62001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Triangle 19"/>
            <p:cNvSpPr/>
            <p:nvPr/>
          </p:nvSpPr>
          <p:spPr>
            <a:xfrm rot="21220692" flipV="1">
              <a:off x="1949540" y="1021203"/>
              <a:ext cx="247411" cy="138379"/>
            </a:xfrm>
            <a:prstGeom prst="rtTriangle">
              <a:avLst/>
            </a:prstGeom>
            <a:solidFill>
              <a:srgbClr val="6969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/>
            <p:cNvSpPr/>
            <p:nvPr/>
          </p:nvSpPr>
          <p:spPr>
            <a:xfrm rot="21081839" flipH="1">
              <a:off x="179613" y="610665"/>
              <a:ext cx="474587" cy="74836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Triangle 21"/>
            <p:cNvSpPr/>
            <p:nvPr/>
          </p:nvSpPr>
          <p:spPr>
            <a:xfrm rot="21120931" flipH="1" flipV="1">
              <a:off x="185888" y="749339"/>
              <a:ext cx="363941" cy="62001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ight Triangle 26"/>
            <p:cNvSpPr/>
            <p:nvPr/>
          </p:nvSpPr>
          <p:spPr>
            <a:xfrm rot="21079565" flipH="1" flipV="1">
              <a:off x="462637" y="1201850"/>
              <a:ext cx="247411" cy="138379"/>
            </a:xfrm>
            <a:prstGeom prst="rtTriangle">
              <a:avLst/>
            </a:prstGeom>
            <a:solidFill>
              <a:srgbClr val="6969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 rot="21166762">
              <a:off x="408856" y="493274"/>
              <a:ext cx="1762699" cy="624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21116950">
            <a:off x="216079" y="546020"/>
            <a:ext cx="216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8064A2"/>
                </a:solidFill>
                <a:latin typeface="CF Jack Story Regular"/>
                <a:cs typeface="CF Jack Story Regular"/>
              </a:rPr>
              <a:t>MENU 1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140460"/>
              </p:ext>
            </p:extLst>
          </p:nvPr>
        </p:nvGraphicFramePr>
        <p:xfrm>
          <a:off x="144590" y="1420397"/>
          <a:ext cx="8707327" cy="4288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66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34000">
                          <a:srgbClr val="FFFFFF">
                            <a:alpha val="0"/>
                          </a:srgbClr>
                        </a:gs>
                      </a:gsLst>
                      <a:lin ang="1434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MEATLESS MONDAY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TUESDAY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WEDNESDAY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THURSDAY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FRIDAY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039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M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ains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 with Vegetarian Option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Stone Baked Margharita Pizza served with Curly Fries and Cucumber Sticks</a:t>
                      </a:r>
                    </a:p>
                  </a:txBody>
                  <a:tcPr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Chicken Tikka Masala or Lentil Curry with Rice and Broccoli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Pork Sausages or Veggie Sausages with Creamy Mash, Winter Veg and Gravy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Beef or Quorn Tacos with Rice, Mexican Salad and Three Toppings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Baked Cod or Cheese Omelette with Chips and Peas/Beans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59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Additional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 Option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Beans, Cheese and Cucumber Sticks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Baguette with Ham and Salad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Tuna Mayo and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Baguette with Cheese and Salad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Mexican Beef  and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849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D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essert</a:t>
                      </a:r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Apple Crumble with Cinnamon and Custard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Homemade Flapjack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Chocolate and Beetroot Cake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Toffee Delight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Vanilla Ice Cream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55">
                <a:tc>
                  <a:txBody>
                    <a:bodyPr/>
                    <a:lstStyle/>
                    <a:p>
                      <a:pPr algn="r"/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Fresh Fruit Option Available Daily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607135"/>
                  </a:ext>
                </a:extLst>
              </a:tr>
              <a:tr h="915957">
                <a:tc>
                  <a:txBody>
                    <a:bodyPr/>
                    <a:lstStyle/>
                    <a:p>
                      <a:pPr algn="r"/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dishes are homemade on site daily using fresh ingredients. Our sauces contain lots of “hidden” veggies making them very tasty and nutritious . A full list of any allergens in each dish is available on site and from the school office. </a:t>
                      </a:r>
                      <a:endParaRPr lang="en-GB" sz="1100" b="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Arial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411F58A-C2A1-180C-050C-ECDFC00565C6}"/>
              </a:ext>
            </a:extLst>
          </p:cNvPr>
          <p:cNvSpPr txBox="1"/>
          <p:nvPr/>
        </p:nvSpPr>
        <p:spPr>
          <a:xfrm>
            <a:off x="2605727" y="505241"/>
            <a:ext cx="297275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4F4F4"/>
                </a:solidFill>
                <a:ea typeface="Calibri"/>
                <a:cs typeface="Calibri"/>
              </a:rPr>
              <a:t>5th January, 26th January,</a:t>
            </a:r>
            <a:endParaRPr lang="en-US" dirty="0"/>
          </a:p>
          <a:p>
            <a:r>
              <a:rPr lang="en-US" sz="1400" b="1" dirty="0">
                <a:solidFill>
                  <a:srgbClr val="F4F4F4"/>
                </a:solidFill>
                <a:ea typeface="Calibri"/>
                <a:cs typeface="Calibri"/>
              </a:rPr>
              <a:t>23rd February, 16th March 2026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sz="1400" b="1" dirty="0">
                <a:solidFill>
                  <a:srgbClr val="F4F4F4"/>
                </a:solidFill>
                <a:ea typeface="Calibri"/>
                <a:cs typeface="Calibri"/>
              </a:rPr>
              <a:t>   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10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4344420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/>
          <a:stretch/>
        </p:blipFill>
        <p:spPr>
          <a:xfrm flipH="1">
            <a:off x="-1" y="-3213"/>
            <a:ext cx="9155759" cy="6872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171805">
            <a:off x="647360" y="99170"/>
            <a:ext cx="1128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CF Jack Story Regular"/>
                <a:cs typeface="CF Jack Story Regular"/>
              </a:rPr>
              <a:t>WEEKLY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21373" y="61028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9613" y="395923"/>
            <a:ext cx="2231871" cy="973430"/>
            <a:chOff x="179613" y="395923"/>
            <a:chExt cx="2231871" cy="973430"/>
          </a:xfrm>
        </p:grpSpPr>
        <p:sp>
          <p:nvSpPr>
            <p:cNvPr id="18" name="Right Triangle 17"/>
            <p:cNvSpPr/>
            <p:nvPr/>
          </p:nvSpPr>
          <p:spPr>
            <a:xfrm rot="21218418">
              <a:off x="1925566" y="395923"/>
              <a:ext cx="474587" cy="74836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Triangle 18"/>
            <p:cNvSpPr/>
            <p:nvPr/>
          </p:nvSpPr>
          <p:spPr>
            <a:xfrm rot="21179326" flipV="1">
              <a:off x="2047543" y="519369"/>
              <a:ext cx="363941" cy="62001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Triangle 19"/>
            <p:cNvSpPr/>
            <p:nvPr/>
          </p:nvSpPr>
          <p:spPr>
            <a:xfrm rot="21220692" flipV="1">
              <a:off x="1949540" y="1021203"/>
              <a:ext cx="247411" cy="138379"/>
            </a:xfrm>
            <a:prstGeom prst="rtTriangle">
              <a:avLst/>
            </a:prstGeom>
            <a:solidFill>
              <a:srgbClr val="6969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/>
            <p:cNvSpPr/>
            <p:nvPr/>
          </p:nvSpPr>
          <p:spPr>
            <a:xfrm rot="21081839" flipH="1">
              <a:off x="179613" y="610665"/>
              <a:ext cx="474587" cy="74836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Triangle 21"/>
            <p:cNvSpPr/>
            <p:nvPr/>
          </p:nvSpPr>
          <p:spPr>
            <a:xfrm rot="21120931" flipH="1" flipV="1">
              <a:off x="185888" y="749339"/>
              <a:ext cx="363941" cy="62001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ight Triangle 26"/>
            <p:cNvSpPr/>
            <p:nvPr/>
          </p:nvSpPr>
          <p:spPr>
            <a:xfrm rot="21079565" flipH="1" flipV="1">
              <a:off x="462637" y="1201850"/>
              <a:ext cx="247411" cy="138379"/>
            </a:xfrm>
            <a:prstGeom prst="rtTriangle">
              <a:avLst/>
            </a:prstGeom>
            <a:solidFill>
              <a:srgbClr val="6969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 rot="21166762">
              <a:off x="408856" y="493274"/>
              <a:ext cx="1762699" cy="624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21116950">
            <a:off x="310660" y="449561"/>
            <a:ext cx="1969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8064A2"/>
                </a:solidFill>
                <a:latin typeface="CF Jack Story Regular"/>
                <a:cs typeface="CF Jack Story Regular"/>
              </a:rPr>
              <a:t>MENU 2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164086"/>
              </p:ext>
            </p:extLst>
          </p:nvPr>
        </p:nvGraphicFramePr>
        <p:xfrm>
          <a:off x="144590" y="1420397"/>
          <a:ext cx="8707327" cy="4667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66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34000">
                          <a:srgbClr val="FFFFFF">
                            <a:alpha val="0"/>
                          </a:srgbClr>
                        </a:gs>
                      </a:gsLst>
                      <a:lin ang="1434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MEATLESS MONDAY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TUESDAY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WEDNESDAY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THURSDAY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FRIDAY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039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M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ains</a:t>
                      </a:r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Penne Pasta with Homemade Tomato Sauce (lots of hidden veggies), Garlic Bread and Cheese</a:t>
                      </a:r>
                    </a:p>
                  </a:txBody>
                  <a:tcPr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Chicken or Cheesy Vegetable Pie with Herby Potatoes, Green Beans and Gravy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Roast Turkey or Honey Roast Quorn with Roast Potatoes, Red Cabbage, Carrots and Gravy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Beef Ragu or Veg &amp; Bean Ragu with Spaghetti and Broccoli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Baked Fish Fingers or Vegetable Spring Rolls with Sweet Chilli Sauce and Chips, Peas/Baked Beans</a:t>
                      </a:r>
                      <a:endParaRPr lang="en-GB" sz="11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533">
                <a:tc>
                  <a:txBody>
                    <a:bodyPr/>
                    <a:lstStyle/>
                    <a:p>
                      <a:pPr algn="r"/>
                      <a:r>
                        <a:rPr lang="en-GB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 Option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Cheese &amp; Beans and Side Salad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Baguette with Ham &amp; Salad with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Tuna Mayo and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Cheese Toasty with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Mild Beef Chilli and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41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D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essert</a:t>
                      </a:r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Apple Cake and Custard</a:t>
                      </a: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Chocolate Rice Crispies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Cheese, Crackers and Grapes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Apricot Flapjack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Strawberry Jelly &amp; Cream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93">
                <a:tc>
                  <a:txBody>
                    <a:bodyPr/>
                    <a:lstStyle/>
                    <a:p>
                      <a:pPr algn="r"/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Fresh Fruit Option Available Daily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567337"/>
                  </a:ext>
                </a:extLst>
              </a:tr>
              <a:tr h="915957">
                <a:tc>
                  <a:txBody>
                    <a:bodyPr/>
                    <a:lstStyle/>
                    <a:p>
                      <a:pPr algn="r"/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dishes are homemade on site daily using fresh ingredients. Our sauces contain lots of “hidden” veggies making them very tasty and nutritious . A full list of any allergens in each dish is available on site and from the school office. </a:t>
                      </a:r>
                      <a:endParaRPr lang="en-GB" sz="1100" b="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Arial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5F043D-6224-C794-8050-C2BDAE5B98C5}"/>
              </a:ext>
            </a:extLst>
          </p:cNvPr>
          <p:cNvSpPr txBox="1"/>
          <p:nvPr/>
        </p:nvSpPr>
        <p:spPr>
          <a:xfrm>
            <a:off x="2536295" y="315248"/>
            <a:ext cx="31066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4F4F4"/>
                </a:solidFill>
                <a:ea typeface="Calibri"/>
                <a:cs typeface="Calibri"/>
              </a:rPr>
              <a:t>12th January, 2nd February, 2nd March, 23rd March 2026</a:t>
            </a:r>
          </a:p>
        </p:txBody>
      </p:sp>
    </p:spTree>
    <p:extLst>
      <p:ext uri="{BB962C8B-B14F-4D97-AF65-F5344CB8AC3E}">
        <p14:creationId xmlns:p14="http://schemas.microsoft.com/office/powerpoint/2010/main" val="673526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4344420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8"/>
          <a:stretch/>
        </p:blipFill>
        <p:spPr>
          <a:xfrm flipH="1">
            <a:off x="-1" y="-3213"/>
            <a:ext cx="9155759" cy="6872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171805">
            <a:off x="647360" y="99170"/>
            <a:ext cx="1128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CF Jack Story Regular"/>
                <a:cs typeface="CF Jack Story Regular"/>
              </a:rPr>
              <a:t>WEEKLY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21373" y="61028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9613" y="395923"/>
            <a:ext cx="2231871" cy="973430"/>
            <a:chOff x="179613" y="395923"/>
            <a:chExt cx="2231871" cy="973430"/>
          </a:xfrm>
        </p:grpSpPr>
        <p:sp>
          <p:nvSpPr>
            <p:cNvPr id="18" name="Right Triangle 17"/>
            <p:cNvSpPr/>
            <p:nvPr/>
          </p:nvSpPr>
          <p:spPr>
            <a:xfrm rot="21218418">
              <a:off x="1925566" y="395923"/>
              <a:ext cx="474587" cy="74836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Triangle 18"/>
            <p:cNvSpPr/>
            <p:nvPr/>
          </p:nvSpPr>
          <p:spPr>
            <a:xfrm rot="21179326" flipV="1">
              <a:off x="2047543" y="519369"/>
              <a:ext cx="363941" cy="62001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Triangle 19"/>
            <p:cNvSpPr/>
            <p:nvPr/>
          </p:nvSpPr>
          <p:spPr>
            <a:xfrm rot="21220692" flipV="1">
              <a:off x="1949540" y="1021203"/>
              <a:ext cx="247411" cy="138379"/>
            </a:xfrm>
            <a:prstGeom prst="rtTriangle">
              <a:avLst/>
            </a:prstGeom>
            <a:solidFill>
              <a:srgbClr val="6969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Triangle 20"/>
            <p:cNvSpPr/>
            <p:nvPr/>
          </p:nvSpPr>
          <p:spPr>
            <a:xfrm rot="21081839" flipH="1">
              <a:off x="179613" y="610665"/>
              <a:ext cx="474587" cy="74836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Triangle 21"/>
            <p:cNvSpPr/>
            <p:nvPr/>
          </p:nvSpPr>
          <p:spPr>
            <a:xfrm rot="21120931" flipH="1" flipV="1">
              <a:off x="185888" y="749339"/>
              <a:ext cx="363941" cy="62001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ight Triangle 26"/>
            <p:cNvSpPr/>
            <p:nvPr/>
          </p:nvSpPr>
          <p:spPr>
            <a:xfrm rot="21079565" flipH="1" flipV="1">
              <a:off x="462637" y="1201850"/>
              <a:ext cx="247411" cy="138379"/>
            </a:xfrm>
            <a:prstGeom prst="rtTriangle">
              <a:avLst/>
            </a:prstGeom>
            <a:solidFill>
              <a:srgbClr val="6969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 rot="21166762">
              <a:off x="408856" y="493274"/>
              <a:ext cx="1762699" cy="6245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4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21116950">
            <a:off x="35754" y="479923"/>
            <a:ext cx="241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8064A2"/>
                </a:solidFill>
                <a:latin typeface="CF Jack Story Regular"/>
                <a:cs typeface="CF Jack Story Regular"/>
              </a:rPr>
              <a:t>MENU 3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98671"/>
              </p:ext>
            </p:extLst>
          </p:nvPr>
        </p:nvGraphicFramePr>
        <p:xfrm>
          <a:off x="144590" y="1420397"/>
          <a:ext cx="8707327" cy="4587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2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466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34000">
                          <a:srgbClr val="FFFFFF">
                            <a:alpha val="0"/>
                          </a:srgbClr>
                        </a:gs>
                      </a:gsLst>
                      <a:lin ang="1434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MEATLESS MONDAY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TUESDAY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WEDNESDAY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THURSDAY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F Jack Story Regular"/>
                          <a:cs typeface="CF Jack Story Regular"/>
                        </a:rPr>
                        <a:t>FRIDAY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/>
                        </a:gs>
                        <a:gs pos="92000">
                          <a:srgbClr val="FFFFFF">
                            <a:alpha val="0"/>
                          </a:srgbClr>
                        </a:gs>
                      </a:gsLst>
                      <a:lin ang="1620000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039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M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ains</a:t>
                      </a:r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/>
                          <a:cs typeface="Helvetica" panose="020B0604020202020204"/>
                        </a:rPr>
                        <a:t>Cheese and Tomato Pinwheels with Potato Wedges, Peas and Sweetcorn</a:t>
                      </a:r>
                    </a:p>
                  </a:txBody>
                  <a:tcPr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Chicken or Veg &amp; Chickpea Fajitas with Rice, Salsa, Guacamole and Sour Cream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Toad in the Hole (Pork or Veggie Sausage), Creamy Mash, Peas, Carrots and Gravy</a:t>
                      </a:r>
                      <a:endParaRPr lang="en-GB" sz="11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Beef or Veggie Burger with Potato Wedges and Cucumber Sticks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Jumbo Fish Finger or Vegetable Samosa with Skin on Fries, Peas and/or Beans and Side Salad</a:t>
                      </a:r>
                      <a:endParaRPr lang="en-GB" sz="1100" dirty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59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V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egetarian</a:t>
                      </a:r>
                      <a:r>
                        <a:rPr lang="en-GB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 Option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Cheese, Beans and Side Salad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Baguette with Ham Salad with a Crunchy 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Tuna Mayo and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Cheese Toasty with Cucumber Sticks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Baked Jacket Potato with Baked Beans and Cheese with Side Salad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41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D</a:t>
                      </a:r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F Jack Story Regular"/>
                          <a:cs typeface="CF Jack Story Regular"/>
                        </a:rPr>
                        <a:t>essert</a:t>
                      </a:r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Rainbow Bar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Banana Cake and Custard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Cheese, Crackers and Grapes</a:t>
                      </a: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Chocolate &amp; Raisin Flapjack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Raspberry Jelly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366">
                <a:tc>
                  <a:txBody>
                    <a:bodyPr/>
                    <a:lstStyle/>
                    <a:p>
                      <a:pPr algn="r"/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Fresh Fruit Option Available Daily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062466"/>
                  </a:ext>
                </a:extLst>
              </a:tr>
              <a:tr h="915957">
                <a:tc>
                  <a:txBody>
                    <a:bodyPr/>
                    <a:lstStyle/>
                    <a:p>
                      <a:pPr algn="r"/>
                      <a:endParaRPr lang="en-GB" sz="2000" dirty="0">
                        <a:solidFill>
                          <a:schemeClr val="bg1"/>
                        </a:solidFill>
                        <a:latin typeface="CF Jack Story Regular"/>
                        <a:cs typeface="CF Jack Story Regular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All dishes are homemade on site daily using fresh ingredients. Our sauces contain lots of “hidden” veggies making them very tasty and nutritious . A full list of any allergens in each dish is available on site and from the school office. </a:t>
                      </a:r>
                      <a:endParaRPr lang="en-GB" sz="1100" b="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Arial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Helvetica" panose="020B0604020202020204" pitchFamily="34" charset="0"/>
                        <a:ea typeface="Times New Roman" panose="02020603050405020304" pitchFamily="18" charset="0"/>
                        <a:cs typeface="Helvetica" panose="020B0604020202020204" pitchFamily="34" charset="0"/>
                      </a:endParaRPr>
                    </a:p>
                  </a:txBody>
                  <a:tcPr marL="50800" marR="50800" marT="50800" marB="50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E44728B-DCB9-BC2E-33F7-85A01FAD00E7}"/>
              </a:ext>
            </a:extLst>
          </p:cNvPr>
          <p:cNvSpPr txBox="1"/>
          <p:nvPr/>
        </p:nvSpPr>
        <p:spPr>
          <a:xfrm>
            <a:off x="2492470" y="280163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4F4F4"/>
                </a:solidFill>
                <a:ea typeface="Calibri"/>
                <a:cs typeface="Calibri"/>
              </a:rPr>
              <a:t>19th January, 9th February,</a:t>
            </a:r>
          </a:p>
          <a:p>
            <a:r>
              <a:rPr lang="en-US" sz="1400" b="1" dirty="0">
                <a:solidFill>
                  <a:srgbClr val="F4F4F4"/>
                </a:solidFill>
                <a:ea typeface="Calibri"/>
                <a:cs typeface="Calibri"/>
              </a:rPr>
              <a:t>9th March 2026</a:t>
            </a:r>
          </a:p>
        </p:txBody>
      </p:sp>
    </p:spTree>
    <p:extLst>
      <p:ext uri="{BB962C8B-B14F-4D97-AF65-F5344CB8AC3E}">
        <p14:creationId xmlns:p14="http://schemas.microsoft.com/office/powerpoint/2010/main" val="2352221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65BC201BA05447BDFB0DCC69499ABE" ma:contentTypeVersion="10" ma:contentTypeDescription="Create a new document." ma:contentTypeScope="" ma:versionID="377a41f38a907bf135b1251b3efeaed5">
  <xsd:schema xmlns:xsd="http://www.w3.org/2001/XMLSchema" xmlns:xs="http://www.w3.org/2001/XMLSchema" xmlns:p="http://schemas.microsoft.com/office/2006/metadata/properties" xmlns:ns2="85678ff7-c5b6-43f6-a852-62691ba225ff" xmlns:ns3="ae4ad8e4-7add-42c5-a05d-9ce665f7bb06" targetNamespace="http://schemas.microsoft.com/office/2006/metadata/properties" ma:root="true" ma:fieldsID="bb37e6cd0a3d1137446baa05caa645cc" ns2:_="" ns3:_="">
    <xsd:import namespace="85678ff7-c5b6-43f6-a852-62691ba225ff"/>
    <xsd:import namespace="ae4ad8e4-7add-42c5-a05d-9ce665f7bb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78ff7-c5b6-43f6-a852-62691ba22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b091a0-0da4-44cc-b394-334eb7751a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ad8e4-7add-42c5-a05d-9ce665f7bb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4c57348-1147-4011-851c-e1e1998044b5}" ma:internalName="TaxCatchAll" ma:showField="CatchAllData" ma:web="ae4ad8e4-7add-42c5-a05d-9ce665f7bb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678ff7-c5b6-43f6-a852-62691ba225ff">
      <Terms xmlns="http://schemas.microsoft.com/office/infopath/2007/PartnerControls"/>
    </lcf76f155ced4ddcb4097134ff3c332f>
    <TaxCatchAll xmlns="ae4ad8e4-7add-42c5-a05d-9ce665f7bb06" xsi:nil="true"/>
  </documentManagement>
</p:properties>
</file>

<file path=customXml/itemProps1.xml><?xml version="1.0" encoding="utf-8"?>
<ds:datastoreItem xmlns:ds="http://schemas.openxmlformats.org/officeDocument/2006/customXml" ds:itemID="{426FFC19-71C8-4B2C-9693-8DB510E8F99A}"/>
</file>

<file path=customXml/itemProps2.xml><?xml version="1.0" encoding="utf-8"?>
<ds:datastoreItem xmlns:ds="http://schemas.openxmlformats.org/officeDocument/2006/customXml" ds:itemID="{F9A68D43-9988-4284-A364-8D4CFCCA907A}"/>
</file>

<file path=customXml/itemProps3.xml><?xml version="1.0" encoding="utf-8"?>
<ds:datastoreItem xmlns:ds="http://schemas.openxmlformats.org/officeDocument/2006/customXml" ds:itemID="{31280C5A-132D-4066-A7DC-A32D104125C4}"/>
</file>

<file path=docProps/app.xml><?xml version="1.0" encoding="utf-8"?>
<Properties xmlns="http://schemas.openxmlformats.org/officeDocument/2006/extended-properties" xmlns:vt="http://schemas.openxmlformats.org/officeDocument/2006/docPropsVTypes">
  <TotalTime>5748</TotalTime>
  <Words>617</Words>
  <Application>Microsoft Office PowerPoint</Application>
  <PresentationFormat>On-screen Show (4:3)</PresentationFormat>
  <Paragraphs>91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CF Jack Story Regular</vt:lpstr>
      <vt:lpstr>Helvetica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Hufriz Coelho</cp:lastModifiedBy>
  <cp:revision>251</cp:revision>
  <dcterms:created xsi:type="dcterms:W3CDTF">2017-02-28T14:37:39Z</dcterms:created>
  <dcterms:modified xsi:type="dcterms:W3CDTF">2026-01-05T12:09:00Z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2026-01-05T12:09:00Z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b542ab2d-9b1b-4a71-a473-ff191a94629e</vt:lpwstr>
  </property>
  <property fmtid="{D5CDD505-2E9C-101B-9397-08002B2CF9AE}" pid="7" name="MSIP_Label_defa4170-0d19-0005-0004-bc88714345d2_ActionId">
    <vt:lpwstr>662b012d-c6af-41a9-8eac-cae2be9d5463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  <property fmtid="{D5CDD505-2E9C-101B-9397-08002B2CF9AE}" pid="10" name="ContentTypeId">
    <vt:lpwstr>0x0101000865BC201BA05447BDFB0DCC69499ABE</vt:lpwstr>
  </property>
</Properties>
</file>