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66" r:id="rId5"/>
    <p:sldId id="261" r:id="rId6"/>
    <p:sldId id="258" r:id="rId7"/>
    <p:sldId id="269" r:id="rId8"/>
    <p:sldId id="263" r:id="rId9"/>
    <p:sldId id="264" r:id="rId10"/>
    <p:sldId id="259" r:id="rId11"/>
    <p:sldId id="260" r:id="rId12"/>
    <p:sldId id="272" r:id="rId13"/>
    <p:sldId id="262" r:id="rId14"/>
    <p:sldId id="265" r:id="rId15"/>
    <p:sldId id="268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2ABD8-4E62-4DAA-A4BE-998A9436C71D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B41A6-0E26-43E8-B692-7A2ADB43D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4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41A6-0E26-43E8-B692-7A2ADB43DB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77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41A6-0E26-43E8-B692-7A2ADB43DB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641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41A6-0E26-43E8-B692-7A2ADB43DB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67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41A6-0E26-43E8-B692-7A2ADB43DB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23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41A6-0E26-43E8-B692-7A2ADB43DB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212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41A6-0E26-43E8-B692-7A2ADB43DB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18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41A6-0E26-43E8-B692-7A2ADB43DB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31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41A6-0E26-43E8-B692-7A2ADB43DB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2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41A6-0E26-43E8-B692-7A2ADB43DB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58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41A6-0E26-43E8-B692-7A2ADB43DB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8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41A6-0E26-43E8-B692-7A2ADB43DB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15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41A6-0E26-43E8-B692-7A2ADB43DB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722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41A6-0E26-43E8-B692-7A2ADB43DB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02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41A6-0E26-43E8-B692-7A2ADB43DB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361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41A6-0E26-43E8-B692-7A2ADB43DB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7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2296-FCC0-4A81-8B05-CE96734E2757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43C0-6782-4E14-A304-74B955752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52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2296-FCC0-4A81-8B05-CE96734E2757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43C0-6782-4E14-A304-74B955752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2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2296-FCC0-4A81-8B05-CE96734E2757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43C0-6782-4E14-A304-74B955752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14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2296-FCC0-4A81-8B05-CE96734E2757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43C0-6782-4E14-A304-74B955752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14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2296-FCC0-4A81-8B05-CE96734E2757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43C0-6782-4E14-A304-74B955752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6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2296-FCC0-4A81-8B05-CE96734E2757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43C0-6782-4E14-A304-74B955752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7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2296-FCC0-4A81-8B05-CE96734E2757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43C0-6782-4E14-A304-74B955752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1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2296-FCC0-4A81-8B05-CE96734E2757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43C0-6782-4E14-A304-74B955752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4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2296-FCC0-4A81-8B05-CE96734E2757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43C0-6782-4E14-A304-74B955752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04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2296-FCC0-4A81-8B05-CE96734E2757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43C0-6782-4E14-A304-74B955752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1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2296-FCC0-4A81-8B05-CE96734E2757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43C0-6782-4E14-A304-74B955752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98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62296-FCC0-4A81-8B05-CE96734E2757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43C0-6782-4E14-A304-74B955752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94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 Mary's Hampton - About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95" y="698269"/>
            <a:ext cx="4324985" cy="432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0295" y="5023254"/>
            <a:ext cx="394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Flourishing through faith, hope and love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5088" y="5616229"/>
            <a:ext cx="5254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Year 5 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– Meet the Teacher</a:t>
            </a:r>
          </a:p>
        </p:txBody>
      </p:sp>
    </p:spTree>
    <p:extLst>
      <p:ext uri="{BB962C8B-B14F-4D97-AF65-F5344CB8AC3E}">
        <p14:creationId xmlns:p14="http://schemas.microsoft.com/office/powerpoint/2010/main" val="1300720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Times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6539"/>
            <a:ext cx="10515600" cy="4080424"/>
          </a:xfrm>
        </p:spPr>
        <p:txBody>
          <a:bodyPr/>
          <a:lstStyle/>
          <a:p>
            <a:r>
              <a:rPr lang="en-GB" dirty="0"/>
              <a:t>This is an online times table platform.</a:t>
            </a:r>
          </a:p>
          <a:p>
            <a:r>
              <a:rPr lang="en-GB" dirty="0"/>
              <a:t>Logins and information </a:t>
            </a:r>
          </a:p>
          <a:p>
            <a:pPr marL="0" indent="0">
              <a:buNone/>
            </a:pPr>
            <a:r>
              <a:rPr lang="en-GB" dirty="0"/>
              <a:t>has already gone out</a:t>
            </a:r>
          </a:p>
          <a:p>
            <a:pPr marL="0" indent="0">
              <a:buNone/>
            </a:pPr>
            <a:r>
              <a:rPr lang="en-GB" dirty="0"/>
              <a:t> for families.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St Mary's Hampton - About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86" y="365125"/>
            <a:ext cx="1731414" cy="17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umbots and Times Tables Rock Stars – Myddle CE Primary and Nursery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24125"/>
            <a:ext cx="5715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39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Maths Diagnostic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Date set: each Monday.</a:t>
            </a:r>
          </a:p>
          <a:p>
            <a:r>
              <a:rPr lang="en-GB" dirty="0"/>
              <a:t>Completion date: before the following Monday.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to complete: use paper and pencil to help working out.</a:t>
            </a:r>
          </a:p>
          <a:p>
            <a:r>
              <a:rPr lang="en-GB" dirty="0"/>
              <a:t>Input answers and explain method if appropriate.</a:t>
            </a:r>
          </a:p>
        </p:txBody>
      </p:sp>
      <p:pic>
        <p:nvPicPr>
          <p:cNvPr id="4" name="Picture 2" descr="St Mary's Hampton - About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86" y="365125"/>
            <a:ext cx="1731414" cy="17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68" y="1872670"/>
            <a:ext cx="850529" cy="79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2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Written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6539"/>
            <a:ext cx="10515600" cy="4080424"/>
          </a:xfrm>
        </p:spPr>
        <p:txBody>
          <a:bodyPr/>
          <a:lstStyle/>
          <a:p>
            <a:r>
              <a:rPr lang="en-GB" dirty="0"/>
              <a:t>Written homework is given out once a fortnight in year 5.</a:t>
            </a:r>
          </a:p>
          <a:p>
            <a:endParaRPr lang="en-GB" dirty="0"/>
          </a:p>
          <a:p>
            <a:r>
              <a:rPr lang="en-GB" dirty="0"/>
              <a:t>Children are asked to complete this and hand back it in before the following Monday.</a:t>
            </a:r>
          </a:p>
          <a:p>
            <a:endParaRPr lang="en-GB" dirty="0"/>
          </a:p>
          <a:p>
            <a:r>
              <a:rPr lang="en-GB" dirty="0"/>
              <a:t>Occasional maths written homework may also come out on alternate weeks to the English homework.</a:t>
            </a:r>
          </a:p>
        </p:txBody>
      </p:sp>
      <p:pic>
        <p:nvPicPr>
          <p:cNvPr id="4" name="Picture 2" descr="St Mary's Hampton - About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86" y="365125"/>
            <a:ext cx="1731414" cy="17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20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Spellings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6539"/>
            <a:ext cx="10515600" cy="4080424"/>
          </a:xfrm>
        </p:spPr>
        <p:txBody>
          <a:bodyPr/>
          <a:lstStyle/>
          <a:p>
            <a:r>
              <a:rPr lang="en-GB" dirty="0"/>
              <a:t>Half termly spelling list which are comprised of the Common Exception Words for that year group. These tests normally take place on the last Wednesday of every half term.</a:t>
            </a:r>
          </a:p>
          <a:p>
            <a:endParaRPr lang="en-GB" dirty="0"/>
          </a:p>
          <a:p>
            <a:r>
              <a:rPr lang="en-GB" dirty="0"/>
              <a:t>Weekly spelling list. These tests will take place on Mondays. The pass mark will be 7/10.</a:t>
            </a:r>
          </a:p>
          <a:p>
            <a:endParaRPr lang="en-GB" dirty="0"/>
          </a:p>
          <a:p>
            <a:r>
              <a:rPr lang="en-GB" dirty="0"/>
              <a:t>Spelling tests are differentiated depending on which curriculum level you child is work on in English. </a:t>
            </a:r>
          </a:p>
        </p:txBody>
      </p:sp>
      <p:pic>
        <p:nvPicPr>
          <p:cNvPr id="4" name="Picture 2" descr="St Mary's Hampton - About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86" y="365125"/>
            <a:ext cx="1731414" cy="17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3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Spelling Tests</a:t>
            </a:r>
          </a:p>
          <a:p>
            <a:r>
              <a:rPr lang="en-GB" dirty="0"/>
              <a:t>Weekly Spellings</a:t>
            </a:r>
          </a:p>
          <a:p>
            <a:r>
              <a:rPr lang="en-GB" dirty="0"/>
              <a:t>Half termly spelling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Power Maths</a:t>
            </a:r>
          </a:p>
          <a:p>
            <a:r>
              <a:rPr lang="en-GB" dirty="0"/>
              <a:t>End of unit tests</a:t>
            </a:r>
          </a:p>
          <a:p>
            <a:r>
              <a:rPr lang="en-GB" dirty="0"/>
              <a:t>End of half term tests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NFER Reading</a:t>
            </a:r>
          </a:p>
          <a:p>
            <a:pPr marL="0" indent="0">
              <a:buNone/>
            </a:pPr>
            <a:r>
              <a:rPr lang="en-GB" dirty="0"/>
              <a:t>Termly tests (Y2-6)</a:t>
            </a:r>
          </a:p>
        </p:txBody>
      </p:sp>
      <p:pic>
        <p:nvPicPr>
          <p:cNvPr id="4" name="Picture 2" descr="St Mary's Hampton - About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86" y="365125"/>
            <a:ext cx="1731414" cy="17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5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Trips, Volunteers and Tournaments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297" y="4491770"/>
            <a:ext cx="9179714" cy="1767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 aim to introduce a wide range of sports at a competitive level to a number of different children. We aim to build children’s characters by teaching them resilience in challenging sporting environments and good team building.</a:t>
            </a:r>
          </a:p>
        </p:txBody>
      </p:sp>
      <p:pic>
        <p:nvPicPr>
          <p:cNvPr id="4" name="Picture 2" descr="St Mary's Hampton - About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86" y="365125"/>
            <a:ext cx="1731414" cy="17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eSpor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3" y="4491770"/>
            <a:ext cx="1911467" cy="191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036618"/>
            <a:ext cx="95936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will be taking a residential trip to High Ashurst in early February – more information to follow.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will have another trip towards the end of the year centred on the Tudors and Shakespeare.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may possibly take a trip to Winchester Science Museum too, depending on funds.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55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Class teacher: Mr Simon Burkey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Sports Coaches teaching PE: Miss Hannah Chandler</a:t>
            </a:r>
          </a:p>
        </p:txBody>
      </p:sp>
      <p:pic>
        <p:nvPicPr>
          <p:cNvPr id="2050" name="Picture 2" descr="St Mary's Hampton - About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86" y="365125"/>
            <a:ext cx="1731414" cy="17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Times of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School opens at: 8:35am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have soft start: 8:35-9am – grammar/handwriting/maths activity and register.</a:t>
            </a:r>
          </a:p>
          <a:p>
            <a:endParaRPr lang="en-GB" dirty="0"/>
          </a:p>
          <a:p>
            <a:r>
              <a:rPr lang="en-GB" dirty="0"/>
              <a:t>Morning playtime: 10:30-10:45am</a:t>
            </a:r>
          </a:p>
          <a:p>
            <a:endParaRPr lang="en-GB" dirty="0"/>
          </a:p>
          <a:p>
            <a:r>
              <a:rPr lang="en-GB" dirty="0"/>
              <a:t>Lunch:12-1pm</a:t>
            </a:r>
          </a:p>
          <a:p>
            <a:endParaRPr lang="en-GB" dirty="0"/>
          </a:p>
          <a:p>
            <a:r>
              <a:rPr lang="en-GB" dirty="0"/>
              <a:t>End of Day: 3:15pm</a:t>
            </a:r>
          </a:p>
        </p:txBody>
      </p:sp>
      <p:pic>
        <p:nvPicPr>
          <p:cNvPr id="4" name="Picture 2" descr="St Mary's Hampton - About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86" y="365125"/>
            <a:ext cx="1731414" cy="17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9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Uniform and bags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353"/>
            <a:ext cx="5861858" cy="470561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The school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colours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 are: royal blue &amp; white</a:t>
            </a:r>
          </a:p>
          <a:p>
            <a:r>
              <a:rPr lang="en-US" dirty="0"/>
              <a:t>Royal blue sweatshirt (boys) or cardigan (girls) (with logo)</a:t>
            </a:r>
          </a:p>
          <a:p>
            <a:r>
              <a:rPr lang="en-US" dirty="0"/>
              <a:t>White polo shirt (the logo is optional)</a:t>
            </a:r>
          </a:p>
          <a:p>
            <a:r>
              <a:rPr lang="en-US" dirty="0"/>
              <a:t>Royal blue fleece (with logo) (not a compulsory item but may be worn as a jacket or as a outdoor top for PE)</a:t>
            </a:r>
          </a:p>
          <a:p>
            <a:r>
              <a:rPr lang="en-US" dirty="0"/>
              <a:t>Grey pinafore, skirt or tailored trousers</a:t>
            </a:r>
          </a:p>
          <a:p>
            <a:r>
              <a:rPr lang="en-US" dirty="0"/>
              <a:t>Royal Blue and white checked dress/playsuit (summer)</a:t>
            </a:r>
          </a:p>
          <a:p>
            <a:r>
              <a:rPr lang="en-US" dirty="0"/>
              <a:t>White or grey socks (not trainer socks)/grey tights</a:t>
            </a:r>
          </a:p>
          <a:p>
            <a:r>
              <a:rPr lang="en-US" dirty="0"/>
              <a:t>Flat heeled shoes (not trainers) in black or navy.</a:t>
            </a:r>
          </a:p>
          <a:p>
            <a:r>
              <a:rPr lang="en-US" dirty="0"/>
              <a:t>Hairbands, bobbles or small ribbons/bows – blue or white.  Hair bows should be no more than 8cm in length.</a:t>
            </a:r>
          </a:p>
          <a:p>
            <a:r>
              <a:rPr lang="en-US" dirty="0"/>
              <a:t>Navy blue cap (with logo) which can be purchased via the school office only.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Book bags (delete as appropriate)</a:t>
            </a:r>
          </a:p>
          <a:p>
            <a:r>
              <a:rPr lang="en-US" dirty="0"/>
              <a:t>Navy blue </a:t>
            </a:r>
            <a:r>
              <a:rPr lang="en-US" dirty="0" err="1"/>
              <a:t>bookbag</a:t>
            </a:r>
            <a:r>
              <a:rPr lang="en-US" dirty="0"/>
              <a:t> (with logo)- Reception to Year 2 inclusive</a:t>
            </a:r>
          </a:p>
          <a:p>
            <a:r>
              <a:rPr lang="en-US" dirty="0"/>
              <a:t>Navy blue rucksack (with logo) – Years 3 and above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976" y="2575920"/>
            <a:ext cx="4109816" cy="2594598"/>
          </a:xfrm>
          <a:prstGeom prst="rect">
            <a:avLst/>
          </a:prstGeom>
        </p:spPr>
      </p:pic>
      <p:pic>
        <p:nvPicPr>
          <p:cNvPr id="5" name="Picture 2" descr="St Mary's Hampton - About 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86" y="365125"/>
            <a:ext cx="1731414" cy="17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56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PE and Swimming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PE Days</a:t>
            </a:r>
          </a:p>
          <a:p>
            <a:r>
              <a:rPr lang="en-US" dirty="0"/>
              <a:t>Monday (Swimming) and Friday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ernard MT Condensed" panose="020508060609050204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PE kit</a:t>
            </a:r>
          </a:p>
          <a:p>
            <a:r>
              <a:rPr lang="en-US" dirty="0"/>
              <a:t>Navy shorts, blue t-shirt (with logo), trainers (with </a:t>
            </a:r>
            <a:r>
              <a:rPr lang="en-US" dirty="0" err="1"/>
              <a:t>velcro</a:t>
            </a:r>
            <a:r>
              <a:rPr lang="en-US" dirty="0"/>
              <a:t> for children unable to do laces). </a:t>
            </a:r>
          </a:p>
          <a:p>
            <a:r>
              <a:rPr lang="en-US" dirty="0"/>
              <a:t>Navy jogging bottoms or navy leggings to be worn in winter for outdoor PE (branding to be minimal)  along with a navy blue hoodie (with logo)</a:t>
            </a:r>
          </a:p>
          <a:p>
            <a:r>
              <a:rPr lang="en-US" dirty="0"/>
              <a:t>Navy blue PE bag (with logo)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Swimming</a:t>
            </a:r>
          </a:p>
          <a:p>
            <a:r>
              <a:rPr lang="en-US" dirty="0"/>
              <a:t>Swimming costume for girls (one piece), trunks for boys, swimming cap, goggles and towel.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2" descr="St Mary's Hampton - About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86" y="365125"/>
            <a:ext cx="1731414" cy="17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15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167265-62BF-4779-85FD-1018E5B73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737"/>
          <a:stretch/>
        </p:blipFill>
        <p:spPr>
          <a:xfrm>
            <a:off x="3537165" y="274351"/>
            <a:ext cx="7955751" cy="849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Curriculum</a:t>
            </a:r>
          </a:p>
        </p:txBody>
      </p:sp>
      <p:pic>
        <p:nvPicPr>
          <p:cNvPr id="4" name="Picture 2" descr="St Mary's Hampton - About 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86" y="365125"/>
            <a:ext cx="1731414" cy="17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70000E-4070-4308-AAB9-E515699A3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63398" y="1314516"/>
            <a:ext cx="8959442" cy="48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1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6D08EA-A6B3-4285-8147-E90838787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79" y="0"/>
            <a:ext cx="11697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6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Homework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Each child will receive the following homework:</a:t>
            </a:r>
          </a:p>
          <a:p>
            <a:r>
              <a:rPr lang="en-GB" dirty="0"/>
              <a:t>Reading (Stage book)</a:t>
            </a:r>
          </a:p>
          <a:p>
            <a:r>
              <a:rPr lang="en-GB" dirty="0"/>
              <a:t>Diagnostic Maths.</a:t>
            </a:r>
          </a:p>
          <a:p>
            <a:r>
              <a:rPr lang="en-GB" dirty="0"/>
              <a:t>English written homework.</a:t>
            </a:r>
          </a:p>
          <a:p>
            <a:r>
              <a:rPr lang="en-GB" dirty="0"/>
              <a:t>Occasional maths written homework on alternate weeks.</a:t>
            </a:r>
          </a:p>
          <a:p>
            <a:r>
              <a:rPr lang="en-GB" dirty="0" err="1"/>
              <a:t>Timestable</a:t>
            </a:r>
            <a:r>
              <a:rPr lang="en-GB" dirty="0"/>
              <a:t> </a:t>
            </a:r>
            <a:r>
              <a:rPr lang="en-GB" dirty="0" err="1"/>
              <a:t>Rockstars</a:t>
            </a:r>
            <a:r>
              <a:rPr lang="en-GB" dirty="0"/>
              <a:t> Practice.</a:t>
            </a:r>
          </a:p>
          <a:p>
            <a:r>
              <a:rPr lang="en-GB" dirty="0"/>
              <a:t>Spellings to revise for the test.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Homework is set on Monday.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Homework is due on the following Monday.</a:t>
            </a:r>
          </a:p>
        </p:txBody>
      </p:sp>
      <p:pic>
        <p:nvPicPr>
          <p:cNvPr id="4" name="Picture 2" descr="St Mary's Hampton - About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86" y="365125"/>
            <a:ext cx="1731414" cy="17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6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6152" y="1996579"/>
            <a:ext cx="5767647" cy="418038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Children should read to adults at least twice a week. They can read to themselves at other times.</a:t>
            </a:r>
          </a:p>
          <a:p>
            <a:pPr marL="0" indent="0">
              <a:buNone/>
            </a:pPr>
            <a:r>
              <a:rPr lang="en-GB" dirty="0"/>
              <a:t>We need adult signatures to confirm that your child has read at least 5 times each week.</a:t>
            </a:r>
          </a:p>
          <a:p>
            <a:pPr marL="0" indent="0">
              <a:buNone/>
            </a:pPr>
            <a:r>
              <a:rPr lang="en-GB" dirty="0"/>
              <a:t>Less than 5 signatures means the child will read during break time.</a:t>
            </a:r>
          </a:p>
        </p:txBody>
      </p:sp>
      <p:pic>
        <p:nvPicPr>
          <p:cNvPr id="4" name="Picture 2" descr="St Mary's Hampton - About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86" y="365125"/>
            <a:ext cx="1731414" cy="17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12815"/>
            <a:ext cx="4407224" cy="47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92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753</Words>
  <Application>Microsoft Office PowerPoint</Application>
  <PresentationFormat>Widescreen</PresentationFormat>
  <Paragraphs>114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Bernard MT Condensed</vt:lpstr>
      <vt:lpstr>Calibri</vt:lpstr>
      <vt:lpstr>Calibri Light</vt:lpstr>
      <vt:lpstr>Office Theme</vt:lpstr>
      <vt:lpstr>PowerPoint Presentation</vt:lpstr>
      <vt:lpstr>Staff</vt:lpstr>
      <vt:lpstr>Times of day</vt:lpstr>
      <vt:lpstr>Uniform and bags</vt:lpstr>
      <vt:lpstr>PE and Swimming</vt:lpstr>
      <vt:lpstr>Curriculum</vt:lpstr>
      <vt:lpstr>PowerPoint Presentation</vt:lpstr>
      <vt:lpstr>Homework </vt:lpstr>
      <vt:lpstr>Reading</vt:lpstr>
      <vt:lpstr>Times tables</vt:lpstr>
      <vt:lpstr>Maths Diagnostic Homework</vt:lpstr>
      <vt:lpstr>Written Homework</vt:lpstr>
      <vt:lpstr>Spellings</vt:lpstr>
      <vt:lpstr>Assessment</vt:lpstr>
      <vt:lpstr>Trips, Volunteers and Tournaments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Das-Mahon</dc:creator>
  <cp:lastModifiedBy>Simon Burkey</cp:lastModifiedBy>
  <cp:revision>22</cp:revision>
  <cp:lastPrinted>2024-09-18T15:53:38Z</cp:lastPrinted>
  <dcterms:created xsi:type="dcterms:W3CDTF">2023-09-07T09:27:14Z</dcterms:created>
  <dcterms:modified xsi:type="dcterms:W3CDTF">2024-10-21T07:34:08Z</dcterms:modified>
</cp:coreProperties>
</file>